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9" autoAdjust="0"/>
    <p:restoredTop sz="94660"/>
  </p:normalViewPr>
  <p:slideViewPr>
    <p:cSldViewPr snapToGrid="0">
      <p:cViewPr varScale="1">
        <p:scale>
          <a:sx n="57" d="100"/>
          <a:sy n="57" d="100"/>
        </p:scale>
        <p:origin x="108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37863A-43F4-B866-8316-701737BE2E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F358AAA-3ECD-8D99-F908-56B8AD074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2D90D9-274D-5AA1-DEF2-9E32FE44D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CDAB3-C1DC-4AF7-BBE7-48341FECC30F}" type="datetimeFigureOut">
              <a:rPr lang="es-ES" smtClean="0"/>
              <a:t>03/05/2024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3F0F80F-CF74-5DF1-501F-3EA25A369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0739C2F-A1C7-BE86-5074-5BE464E42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B43AB-9584-4B74-9088-3E27AC6BCB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5086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D59095-99EE-BAEA-C211-A31596F2F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C84F556-A27A-8EF3-F0F5-A0EC50F40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D5163E-2917-1E32-F27C-A5330CE99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CDAB3-C1DC-4AF7-BBE7-48341FECC30F}" type="datetimeFigureOut">
              <a:rPr lang="es-ES" smtClean="0"/>
              <a:t>03/05/2024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6A32E44-D7F5-7FF6-2B92-9665F1653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828B19-B3A0-BE55-01AD-51B9D76A8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B43AB-9584-4B74-9088-3E27AC6BCB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2368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3C31769-8FC3-5CC4-48D0-7CB82F77E9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C4E3A77-90A1-0EBC-29CA-66FDBAC900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920F3E7-981B-6031-1F66-1083E4268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CDAB3-C1DC-4AF7-BBE7-48341FECC30F}" type="datetimeFigureOut">
              <a:rPr lang="es-ES" smtClean="0"/>
              <a:t>03/05/2024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0E3E48C-CD5D-D6BE-9FB0-D339C23D8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18F7024-5D37-3409-EA18-409B164E1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B43AB-9584-4B74-9088-3E27AC6BCB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4253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CFE9B8-2602-E1CF-1F72-5D972F1B1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51DA85B-D020-2E2A-B45B-144A746FC3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0831414-B99E-DBD7-DA8B-2B5E02250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CDAB3-C1DC-4AF7-BBE7-48341FECC30F}" type="datetimeFigureOut">
              <a:rPr lang="es-ES" smtClean="0"/>
              <a:t>03/05/2024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AC7235-440D-F709-89D9-14C96CFEF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B1C7EA-61F2-621C-4785-E56C30E8D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B43AB-9584-4B74-9088-3E27AC6BCB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2185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6B5D5D-75ED-05C8-0189-5C43F0C38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C1216F5-B64B-6BB6-AAD4-88B8A7E7A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102EEA0-D9F5-E8B6-9505-5D8BA6BB5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CDAB3-C1DC-4AF7-BBE7-48341FECC30F}" type="datetimeFigureOut">
              <a:rPr lang="es-ES" smtClean="0"/>
              <a:t>03/05/2024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23A4F0A-D096-121A-A3E6-275F42AC9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18893FA-B420-127C-7971-4605A20BD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B43AB-9584-4B74-9088-3E27AC6BCB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9371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547CC9-0DFC-1A28-31A5-C360C828D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09952D4-B2A6-B3A4-53EA-01848CDCA6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A431DAA-7043-ACA2-D1A2-355726A274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26E08A9-20C6-E782-C9A0-B9874300A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CDAB3-C1DC-4AF7-BBE7-48341FECC30F}" type="datetimeFigureOut">
              <a:rPr lang="es-ES" smtClean="0"/>
              <a:t>03/05/2024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B0BCBC-6E4E-8D17-0785-4D4919B94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F58436F-7E12-9BD2-D485-547F0AE06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B43AB-9584-4B74-9088-3E27AC6BCB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4830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ABBE89-6D1E-0D83-A7E8-C76080E4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326BC24-8CDF-B66F-CFC1-493DEB057D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1718ABD-4DD8-2361-5EAC-41D1F206DB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08BDD7A-CD49-E1FB-05BB-E20FA6BEF3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0A84274-5DE2-17B6-864B-6C443D47FE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EA46D33-AF5E-E884-4371-B93A51512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CDAB3-C1DC-4AF7-BBE7-48341FECC30F}" type="datetimeFigureOut">
              <a:rPr lang="es-ES" smtClean="0"/>
              <a:t>03/05/2024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716AA4C-16A6-C9CF-48F2-17D9A2AC2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D65E55E-6A72-9652-C047-358404D1B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B43AB-9584-4B74-9088-3E27AC6BCB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5856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FD96BF-4E88-0C66-5237-5C8169DF4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036E1A0-760E-2E57-2B51-DE7937AB8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CDAB3-C1DC-4AF7-BBE7-48341FECC30F}" type="datetimeFigureOut">
              <a:rPr lang="es-ES" smtClean="0"/>
              <a:t>03/05/2024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1E18A81-0CC0-11CC-64D8-567769294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2B9F213-5DEA-05AB-E40B-D5618136C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B43AB-9584-4B74-9088-3E27AC6BCB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5963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6907AB6-754F-5C26-3700-40B499895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CDAB3-C1DC-4AF7-BBE7-48341FECC30F}" type="datetimeFigureOut">
              <a:rPr lang="es-ES" smtClean="0"/>
              <a:t>03/05/2024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CB98CBB-138F-7D37-7998-2A075185B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BDA5F1B-4481-5F94-4865-DCBADF5A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B43AB-9584-4B74-9088-3E27AC6BCB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6437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7DE968-9946-5DEA-DE0C-2EC3D9290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7EBE66B-1347-B486-7CD1-24580F0FB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E08EBBF-E1CE-7B03-CA83-2C4CF525FA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C6B15EF-AE8D-2997-CE56-169DB7824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CDAB3-C1DC-4AF7-BBE7-48341FECC30F}" type="datetimeFigureOut">
              <a:rPr lang="es-ES" smtClean="0"/>
              <a:t>03/05/2024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3A54AC9-FD54-972C-B16F-B533D9CFC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69053FA-ABB8-0AA0-3E10-4B84F935C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B43AB-9584-4B74-9088-3E27AC6BCB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5959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C61BDC-08CD-E5C9-2B1A-F1CD802B7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F4E6005-46F0-5333-C373-B93B7510BB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F34BC11-38A8-72CD-4D63-CF440591AA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2D5525E-C0AB-1093-8604-D6BBE5382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CDAB3-C1DC-4AF7-BBE7-48341FECC30F}" type="datetimeFigureOut">
              <a:rPr lang="es-ES" smtClean="0"/>
              <a:t>03/05/2024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04BC6A7-A77A-F6E5-F9A5-FEA120F8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271BCDE-5128-FEFB-1FEB-EAA5A6129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B43AB-9584-4B74-9088-3E27AC6BCB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9207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35D7C7E-84EB-1CA9-9073-E89DC5FA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ABCF194-01E3-0629-A05D-9ABE7B750D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D3DB146-B91D-86BE-3BB4-C7E4C871E2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CDAB3-C1DC-4AF7-BBE7-48341FECC30F}" type="datetimeFigureOut">
              <a:rPr lang="es-ES" smtClean="0"/>
              <a:t>03/05/2024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6DD50B-8FE4-81FD-26DE-5BBE439EA2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3B60337-891B-0315-0227-90DD88F9E4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AB43AB-9584-4B74-9088-3E27AC6BCB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5284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youtube.com/watch?v=SvoRGGlkWac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youtube.com/watch?v=4bkvMJf0KEA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8B78794-526D-64C8-EDA7-B36AD58654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29" y="0"/>
            <a:ext cx="9700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815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3AA19CC-A720-DB68-78F5-3B9BDAF37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29" y="0"/>
            <a:ext cx="9700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821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115ABCC-64A2-B41D-D8D0-216E37C566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29" y="0"/>
            <a:ext cx="9700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032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13F1E31-F6C1-53E1-325E-E0B40355B0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29" y="0"/>
            <a:ext cx="9700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5178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78E9572-656C-38B6-7A4B-F86FC6D1E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29" y="0"/>
            <a:ext cx="9700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335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6DF1F7-2982-901A-FF8F-52A1549C4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29" y="0"/>
            <a:ext cx="9700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8165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22899E1-B57E-160E-3730-C9F3C6A96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29" y="0"/>
            <a:ext cx="9700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3573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B4F2C9B-4B78-A997-6EC9-DDABADDEDF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29" y="0"/>
            <a:ext cx="9700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3641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9427442-F845-D547-3721-E5E6B295FD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29" y="0"/>
            <a:ext cx="9700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6965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3CF7B4D-1F65-B02B-7645-D4B212320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29" y="0"/>
            <a:ext cx="9700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7431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hlinkClick r:id="rId2"/>
            <a:extLst>
              <a:ext uri="{FF2B5EF4-FFF2-40B4-BE49-F238E27FC236}">
                <a16:creationId xmlns:a16="http://schemas.microsoft.com/office/drawing/2014/main" id="{D610BD47-54A2-429E-5724-977DD6F589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29" y="0"/>
            <a:ext cx="9700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57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26B4B9A-1425-4EAE-743B-99580FAA71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29" y="0"/>
            <a:ext cx="9700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7901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hlinkClick r:id="rId2"/>
            <a:extLst>
              <a:ext uri="{FF2B5EF4-FFF2-40B4-BE49-F238E27FC236}">
                <a16:creationId xmlns:a16="http://schemas.microsoft.com/office/drawing/2014/main" id="{A1753010-B4EE-B26A-CA9D-2EB552B0A8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29" y="0"/>
            <a:ext cx="9700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0434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DCBAB09-F498-DB85-4326-9EF0FC98D0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29" y="0"/>
            <a:ext cx="9700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528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EB47576-C729-98E0-8C1C-326CBBFA63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29" y="0"/>
            <a:ext cx="9700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71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0BBBE74-C4C5-1C12-408E-8A3A63D929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29" y="0"/>
            <a:ext cx="9700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215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117D8DF-66B4-3989-0405-452D5DE235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29" y="0"/>
            <a:ext cx="9700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014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EBFD8F7-22A6-363E-D0C5-7DE946AF50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29" y="0"/>
            <a:ext cx="9700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571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9A3B0B0-0A54-AC74-912C-88C8197734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29" y="0"/>
            <a:ext cx="9700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267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0788C43-F99D-C89C-CE0D-EEBB41DE1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29" y="0"/>
            <a:ext cx="9700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74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EB53FB8-D5A3-9D2C-9D67-0A17E61F04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29" y="0"/>
            <a:ext cx="9700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02656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Office PowerPoint</Application>
  <PresentationFormat>Panorámica</PresentationFormat>
  <Paragraphs>0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Neus</dc:creator>
  <cp:lastModifiedBy>Neus</cp:lastModifiedBy>
  <cp:revision>1</cp:revision>
  <dcterms:created xsi:type="dcterms:W3CDTF">2024-05-03T09:17:29Z</dcterms:created>
  <dcterms:modified xsi:type="dcterms:W3CDTF">2024-05-03T09:28:24Z</dcterms:modified>
</cp:coreProperties>
</file>