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58A13B-A576-AFF1-B9B5-1BCAC1FB17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4CC52F-AC7F-54EF-D02D-1D191A36B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5EE39D-2FC3-635C-F431-33D7ED85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C7ED61-1E3A-0198-F759-BF73E81E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151827-7FE0-88D3-68A8-6C4464F0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10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63A54-49BE-6EBA-FF66-DB36AFCE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71702F-A05D-82FF-F58A-1557421AD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F84F1-3E98-FBF7-76BC-3D989651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1AF51D-04DD-6963-9DBC-98718768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3CD591-8F73-5C9D-5A64-A5ADA790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3490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DC3DC5F-6006-D817-739B-0F835E0F8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16D1FC-CBEA-E6FE-AFC4-CD5C2F67E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DA4C75-208A-A21B-9BF7-9AD86750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96BA23-200A-C237-B55F-6CF560028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DD8D39-6CDA-F74D-C731-2C736C2B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31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81BE6-E6E5-B24F-2431-1F63B7309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79A784-E325-5B0E-2425-B5CC42C8E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446A228-7FDE-1187-1576-026A6F81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D1830-C23E-B5B8-5723-EB9B6EF2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C7222F-EFF4-8908-2890-0F401A2B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E40F6-ED5F-B98D-D703-21855EB0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C314D0-C29B-C136-704F-48DF63E1F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DE0D12-8C9C-B740-9E30-2DD5A5FEC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F11CF4-C189-FEBF-71C3-1E67EEC6E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4AADD7B-CA55-962A-567E-447BD6D0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650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36158-3946-32C4-0C57-FFE89A534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94A23A-1863-A575-15F2-93F1683A0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012DBA8-745D-9E48-DF77-781BA72F7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8AF7C4-11A4-0644-009F-1EE3E322B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B73788-11ED-61DE-EEA5-291AB71D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26A8111-C7D0-CB3C-E1EF-001E020A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8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605FB0-2AC6-0F3C-6CA8-51CD2E37A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E7F5EB-1028-88D8-5B98-859DAFF40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A11D99-6737-65C5-372E-D3AA39A7F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AC7E0CA-E6FA-266E-C149-8ECC1FEC3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CA89873-0991-3D2D-F880-38278C94AF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990DB4-0231-5384-9C1C-1B409162B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C8D029A-4191-C944-B010-C6BA7D43A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AFD2FD-F109-6EFC-3E47-9FE656BD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0417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54293-8671-6234-9024-1E9A339AC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433A48-9554-5941-991E-0D361967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30B4F5-AE03-51D8-ED67-C2B46277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036A58-0B9B-05C5-387A-B9741A23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77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22B321-B574-56AC-FA7A-F3F41897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BC7EB9-87BA-AAC8-99D3-D03AEE2E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B20789-4551-7E02-FD7D-EE5054288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944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7901E-DEE2-966E-ED37-E6E78C00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C7E03A-A52F-97B5-1A93-9DAC43039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C87E06-67E0-8A52-3186-6789FB26E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44225F-88ED-F617-171D-F33E4E779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FB9C7B-B4A4-B1F5-2DFF-67D42F40F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B443EA-DA37-6BD9-4A45-4A631AE1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98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9A07CB-EA74-E758-16A2-27EB2CB2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3CB9D0-340F-E534-3606-20B0AC39A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A0B56A-6884-DD96-24C1-A87244525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93237E-11DC-2DDF-275F-4E9E63B8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C53086-6971-1A7F-DC6B-B9BEB57D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A77338-89D2-175E-C00A-F5FED924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469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1C6AD77-1776-AB97-E793-EE978EC37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2AF911-3A68-11D0-5279-0A82F69BF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B03C9-E608-5E73-2894-218D3EF6D8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203C2-AEDB-44E6-BF1F-94E13B6B37FC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76FD1-68E5-3ED6-240B-DCF2BD839B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8DF4CD-4C1D-603F-FC60-DD108733B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35FAE-D22E-400A-9E83-0CC38CF8FE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50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SvoRGGlkWac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4bkvMJf0KEA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91D2716-A5C3-DF60-C604-84D98F200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00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BF57E1B-6381-D3F4-589C-A3802E41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56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3D8842-BA04-0953-5C3D-138EF0699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58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045BE0A-469E-B0DA-B800-D44C7C8FD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08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86969D-73FC-52CC-D323-84E34D496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82A900-F313-7FF0-AA21-4C0BB7DDC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8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A39571-58F4-23B6-0594-B659F2931A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14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6804CE2-BF56-59ED-5AD9-4E54A02CA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1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EAD637-04C4-F109-3DEA-76E4AB95F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30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25802C-B0C1-69C0-7B6B-1AC1C8EB0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25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C490469C-DE44-CAC2-E40E-2B18CCB53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54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BED118E-614F-14ED-1F6A-9FFA4770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3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5A25A7C5-908C-69E2-8423-4E70A3B26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0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09C6E8-DDBE-2E11-BDB6-188FB9A54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8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4A785B1-A98B-BD48-D82E-840E4D54D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3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BD55F9-6C89-121B-C8CB-1892B3258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AB3D22-C328-8BF7-6438-2D8845FF9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3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38E12-15D5-0A93-4587-1E45AB30C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9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CF0845-2F7D-11FC-1BFF-C053852AB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5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759A80-0194-137C-5F39-31C45D092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8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C2A646D-9FDA-93B7-D6D0-327254E8A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90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Panorámica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Neus</dc:creator>
  <cp:lastModifiedBy>Neus</cp:lastModifiedBy>
  <cp:revision>1</cp:revision>
  <dcterms:created xsi:type="dcterms:W3CDTF">2024-05-03T09:03:50Z</dcterms:created>
  <dcterms:modified xsi:type="dcterms:W3CDTF">2024-05-03T09:11:52Z</dcterms:modified>
</cp:coreProperties>
</file>