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F4D30F-326D-6D00-8F30-050D4E1DE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E38576-D059-0CAC-0010-BB937DB35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B4349A-7BEA-4D85-A31A-6BA28C599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C7C579-8AF1-6697-DAFB-56EDB4C49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B67F5B-1D3F-8B3B-400F-D39654406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1393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8DF79-DEF9-D983-72A3-2A0DD0951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ADD5318-F509-57C7-86E2-4112277AB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4DE799-BAE8-8AAB-98BC-1E3684009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D6313A-DFC0-336A-10F9-E00DAF29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58676F-8341-780E-E07F-8AABD983F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7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488C6-C673-D88D-A094-940AB0DD25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FB1B90-8028-E48E-6DE6-748C871FB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BF7C49-B411-8818-50E7-236E7682C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F3821F-47FB-C9BF-E3C1-1464612B9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BE232B-A78B-EEAD-4274-D8E5518D1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9378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5013F7-8DFB-8D36-190C-B143F18DC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322744-D922-00DC-1724-5B8F689A2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F0BAA4-7E37-94E2-CA81-E0234F6E7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0D63F4-5ED5-8DDF-3B6C-958A0640C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CDE5F0-39D6-70DC-7063-104A5EB7A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124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4113E1-AFD0-6F5E-C96E-F97A314A8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E4BF9B-4012-DB9B-4853-2EF9CDDA4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C3D944-60D0-0FEA-13B4-17FEA59ED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3B243A-D9C8-7050-1637-FF4046D3F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1CDA23-5DBF-F134-F978-7956E9579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419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5378C-E8D7-3C2A-C12E-3B3AF1553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57300B-FEB9-1C5C-F220-5D537B5F66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9EC15B7-FC40-44C0-9035-2C45A7151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4309AA-6B9F-EA2B-800A-CF695D72C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6B0492-2967-EB42-1418-41C594327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32C7F8-4128-1390-DCB2-23077B4DC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061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930B51-5993-7288-BCE4-33FB8CA7A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A07D2A-4EA8-2445-6684-C2F1C3FA8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E176D72-7F1B-2B2C-A623-81E8DF8C1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2A00E70-E622-5183-4367-525CA098A6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0DB8AF4-5B17-5CE3-14A8-0233FB28E5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7E1CB7B-8544-EE6D-73A0-99E529054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05233AC-8160-4471-A68B-CC0ED5DE1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C2A1462-7AC6-8696-407B-09AB594D9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315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EEF22-1574-E901-C26F-3B656AB8F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6D76F2-BB78-D659-E53B-4429416E2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D515DD8-1A6E-AC27-C1F9-4DCB2F448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C60769E-6144-F602-2106-472BCEE9C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1636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E8E983-CE4E-2308-46ED-80844DB8B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D64AC03-0A0E-2F9A-BAFD-D8D43B665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9DA40AC-23A9-2A57-DCE0-60DCE863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661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DD0A02-EAC6-68CE-455B-CAED5EBEA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B7B955-2EBB-0F1D-2436-41F128818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176E5C4-3632-56E9-A76E-253D8B8D2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1EC8DE-7034-9467-CBA8-715E494EE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C4AE5C-69F3-A500-B874-7385C8F2F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5A4ECA-5F11-4B54-FC41-6D9AAC61D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893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7BF0EA-1C3F-CC51-1C7D-250E7169A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AEC8D84-A858-7E31-86A0-39DD1CC297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5A965F-0D59-ECD8-B4CC-CA6C9B563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DC1A49-375C-A0CC-D406-F98A9E3CD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68C9329-2C9C-D2E0-75B2-41C7DBF2C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3BA6F7-2EF2-B8F5-546A-339A35F12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145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9B6B5A-BE25-5868-1A59-E5E42A148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D5B308-5F6D-8413-0649-246B5AB73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DF8BE5-8223-E94E-F976-0F6E2CC984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861470-3BDC-1A65-C73A-94F9A48E02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984B12-2A24-BD56-142B-D33683A67C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970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323FB42E-C39E-EF1A-5A80-BB1C76BE44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697" y="0"/>
            <a:ext cx="48486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2203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Neus</dc:creator>
  <cp:lastModifiedBy>Neus</cp:lastModifiedBy>
  <cp:revision>2</cp:revision>
  <dcterms:created xsi:type="dcterms:W3CDTF">2024-05-03T09:51:04Z</dcterms:created>
  <dcterms:modified xsi:type="dcterms:W3CDTF">2024-05-03T09:52:02Z</dcterms:modified>
</cp:coreProperties>
</file>